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10" r:id="rId5"/>
    <p:sldId id="259" r:id="rId6"/>
    <p:sldId id="316" r:id="rId7"/>
    <p:sldId id="311" r:id="rId8"/>
    <p:sldId id="260" r:id="rId9"/>
    <p:sldId id="314" r:id="rId10"/>
    <p:sldId id="277" r:id="rId11"/>
    <p:sldId id="267" r:id="rId12"/>
    <p:sldId id="328" r:id="rId13"/>
    <p:sldId id="269" r:id="rId14"/>
    <p:sldId id="278" r:id="rId15"/>
    <p:sldId id="279" r:id="rId16"/>
    <p:sldId id="280" r:id="rId17"/>
    <p:sldId id="281" r:id="rId18"/>
    <p:sldId id="289" r:id="rId19"/>
    <p:sldId id="282" r:id="rId20"/>
    <p:sldId id="290" r:id="rId21"/>
    <p:sldId id="28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261" r:id="rId32"/>
    <p:sldId id="326" r:id="rId33"/>
    <p:sldId id="32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2" autoAdjust="0"/>
    <p:restoredTop sz="79639" autoAdjust="0"/>
  </p:normalViewPr>
  <p:slideViewPr>
    <p:cSldViewPr snapToGrid="0">
      <p:cViewPr varScale="1">
        <p:scale>
          <a:sx n="65" d="100"/>
          <a:sy n="65" d="100"/>
        </p:scale>
        <p:origin x="22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안녕하십니까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빵끗 캠페인 프로젝트의 발표를 맡은 김지수입니다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지금부터 발표를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Söhne"/>
              </a:rPr>
              <a:t>-</a:t>
            </a:r>
            <a:r>
              <a:rPr lang="ko-KR" altLang="en-US" b="0" i="0" dirty="0">
                <a:effectLst/>
                <a:latin typeface="Söhne"/>
              </a:rPr>
              <a:t> 와이어 프레임으로 </a:t>
            </a:r>
            <a:r>
              <a:rPr lang="ko-KR" altLang="en-US" b="0" i="0" dirty="0" err="1">
                <a:effectLst/>
                <a:latin typeface="Söhne"/>
              </a:rPr>
              <a:t>화면별</a:t>
            </a:r>
            <a:r>
              <a:rPr lang="ko-KR" altLang="en-US" b="0" i="0" dirty="0">
                <a:effectLst/>
                <a:latin typeface="Söhne"/>
              </a:rPr>
              <a:t> 기능 구성을 고려했으며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이를 통해 디자인과 개발 방향을 결정했습니다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URL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매핑 정보입니다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 프로젝트에서는 주요 기능인 로그인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회원가입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발자국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그리고 마이페이지를 각각의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매핑하여 구분하였습니다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- 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en" altLang="ko-KR" dirty="0"/>
              <a:t>user </a:t>
            </a:r>
            <a:r>
              <a:rPr lang="ko-KR" altLang="en-US" dirty="0"/>
              <a:t>테이블을 중심으로</a:t>
            </a:r>
            <a:r>
              <a:rPr lang="en-US" altLang="ko-KR" dirty="0"/>
              <a:t>, </a:t>
            </a:r>
            <a:r>
              <a:rPr lang="en" altLang="ko-KR" dirty="0" err="1"/>
              <a:t>campaign_posts</a:t>
            </a:r>
            <a:r>
              <a:rPr lang="en" altLang="ko-KR" dirty="0"/>
              <a:t>, </a:t>
            </a:r>
            <a:r>
              <a:rPr lang="en" altLang="ko-KR" dirty="0" err="1"/>
              <a:t>user_calculation</a:t>
            </a:r>
            <a:r>
              <a:rPr lang="en" altLang="ko-KR" dirty="0"/>
              <a:t> </a:t>
            </a:r>
            <a:r>
              <a:rPr lang="ko-KR" altLang="en-US" dirty="0"/>
              <a:t>등의 테이블과 일대다 관계를 가집니다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83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- </a:t>
            </a: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라이브러리를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</a:t>
            </a:r>
            <a:r>
              <a:rPr lang="en-US" altLang="ko-KR" dirty="0"/>
              <a:t> </a:t>
            </a:r>
            <a:r>
              <a:rPr lang="ko-KR" altLang="en-US" dirty="0"/>
              <a:t>후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 및 관리하여 사용자의 상태와 인증을 유지합니다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화면의 오른쪽 화면단은 회원가입 영역입니다</a:t>
            </a:r>
            <a:r>
              <a:rPr lang="en-US" altLang="ko-KR" dirty="0"/>
              <a:t>.</a:t>
            </a:r>
            <a:r>
              <a:rPr lang="ko-KR" altLang="en-US" dirty="0"/>
              <a:t> 보시는 바와 같이 회원 유형별 회원가입 버튼을 만들었고</a:t>
            </a:r>
            <a:r>
              <a:rPr lang="en-US" altLang="ko-KR" dirty="0"/>
              <a:t>,</a:t>
            </a:r>
            <a:r>
              <a:rPr lang="ko-KR" altLang="en-US" dirty="0"/>
              <a:t>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세 유형 모두 </a:t>
            </a:r>
            <a:r>
              <a:rPr kumimoji="1" lang="ko-KR" altLang="en-US" sz="1200" dirty="0"/>
              <a:t>동일한 레이아웃을 활용했습니다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-US" altLang="ko-KR" dirty="0"/>
              <a:t>CRUD </a:t>
            </a:r>
            <a:r>
              <a:rPr lang="ko-KR" altLang="en-US" dirty="0"/>
              <a:t>기능을 중심으로 </a:t>
            </a:r>
            <a:r>
              <a:rPr lang="en-US" altLang="ko-KR" dirty="0"/>
              <a:t>RESTful</a:t>
            </a:r>
            <a:r>
              <a:rPr lang="ko-KR" altLang="en-US" dirty="0"/>
              <a:t>한 방식으로 구성하기 위해 노력했습니다</a:t>
            </a:r>
            <a:r>
              <a:rPr lang="en-US" altLang="ko-KR" dirty="0"/>
              <a:t>.</a:t>
            </a:r>
            <a:r>
              <a:rPr lang="ko-KR" altLang="en-US" dirty="0"/>
              <a:t> 그리고</a:t>
            </a:r>
            <a:r>
              <a:rPr lang="en-US" altLang="ko-KR" dirty="0"/>
              <a:t>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캠페인 목록 페이지는 회원 유형별로 게시글을 볼 수 있도록 작업했습니다</a:t>
            </a:r>
            <a:r>
              <a:rPr lang="en-US" altLang="ko-KR" dirty="0"/>
              <a:t>. </a:t>
            </a:r>
            <a:r>
              <a:rPr lang="ko-KR" altLang="en-US" dirty="0"/>
              <a:t>각 탭을 클릭하면 해당 유형 사용자가 작성한 컨텐츠가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그리고 검색 기능을 구현했으며 페이지 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사용자가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했습니다</a:t>
            </a:r>
            <a:r>
              <a:rPr lang="en-US" altLang="ko-KR" dirty="0"/>
              <a:t>.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등록되고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 여부를 비교하여 사용자가 작성한 글인 경우에만 수정 및 삭제 버튼을 노출시켰습니다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발표는 프로젝트 개요와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프로젝트 상세와 진행 프로세스순으로 진행하도록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노출시켰습니다</a:t>
            </a:r>
            <a:r>
              <a:rPr lang="en-US" altLang="ko-KR" dirty="0"/>
              <a:t>.</a:t>
            </a:r>
            <a:r>
              <a:rPr lang="ko-KR" altLang="en-US" dirty="0"/>
              <a:t>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표시합니다</a:t>
            </a:r>
            <a:r>
              <a:rPr lang="en-US" altLang="ko-KR" dirty="0"/>
              <a:t>.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탄소발자국 탭에서는 저장된 유저의 월별 탄소 사용량을 확인하고</a:t>
            </a:r>
            <a:r>
              <a:rPr lang="en-US" altLang="ko-KR" dirty="0"/>
              <a:t>, </a:t>
            </a:r>
            <a:r>
              <a:rPr lang="ko-KR" altLang="en-US" dirty="0"/>
              <a:t>최근 월 대비 </a:t>
            </a:r>
            <a:r>
              <a:rPr lang="ko-KR" altLang="en-US" dirty="0" err="1"/>
              <a:t>증감량을</a:t>
            </a:r>
            <a:r>
              <a:rPr lang="ko-KR" altLang="en-US" dirty="0"/>
              <a:t> 시각화 하여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월별 사용량은 </a:t>
            </a:r>
            <a:r>
              <a:rPr lang="ko-KR" altLang="en-US" dirty="0" err="1"/>
              <a:t>데이트피커</a:t>
            </a:r>
            <a:r>
              <a:rPr lang="ko-KR" altLang="en-US" dirty="0"/>
              <a:t> 라이브러리를 활용했습니다</a:t>
            </a:r>
            <a:r>
              <a:rPr lang="en-US" altLang="ko-KR" dirty="0"/>
              <a:t>.</a:t>
            </a:r>
            <a:r>
              <a:rPr lang="ko-KR" altLang="en-US" dirty="0"/>
              <a:t> 최근 월 데이터와 </a:t>
            </a:r>
            <a:r>
              <a:rPr lang="ko-KR" altLang="en-US"/>
              <a:t>데이트피커에서</a:t>
            </a:r>
            <a:r>
              <a:rPr lang="ko-KR" altLang="en-US" dirty="0"/>
              <a:t> 선택된 월의 데이터를 클라이언트 사이드에서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다음은 탄소발자국 계산기입니다</a:t>
            </a:r>
            <a:r>
              <a:rPr lang="en-US" altLang="ko-KR" dirty="0"/>
              <a:t>.</a:t>
            </a:r>
            <a:r>
              <a:rPr lang="ko-KR" altLang="en-US" dirty="0"/>
              <a:t> 사용자의 값을 입력 받는 동시에 계산 값이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기반으로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다음은 사용자의 입력과 동시에 항목별 계산결과와 월별 합계가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보시는 바와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* 여기서 항목별 저감목표를 차트를 통해 제공함으로써 좀더 직관적으로 목표를 인식할 수 있게 표현했습니다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제공합니다</a:t>
            </a:r>
            <a:r>
              <a:rPr lang="en-US" altLang="ko-KR" dirty="0"/>
              <a:t>.</a:t>
            </a:r>
            <a:r>
              <a:rPr lang="ko-KR" altLang="en-US" dirty="0"/>
              <a:t>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계산 결과 저장 시 구성 버튼을 변경하여</a:t>
            </a:r>
            <a:r>
              <a:rPr lang="en-US" altLang="ko-KR" dirty="0"/>
              <a:t>, “</a:t>
            </a:r>
            <a:r>
              <a:rPr lang="ko-KR" altLang="en-US" dirty="0"/>
              <a:t>이미지 저장</a:t>
            </a:r>
            <a:r>
              <a:rPr lang="en-US" altLang="ko-KR" dirty="0"/>
              <a:t>”</a:t>
            </a:r>
            <a:r>
              <a:rPr lang="ko-KR" altLang="en-US" dirty="0"/>
              <a:t> 기능만을 제공하도록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먼저 프로젝트 개요입니다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이미지 저장 시에는 사용자의 선택에 맞춰 동적으로 출력되던 </a:t>
            </a:r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 err="1"/>
              <a:t>를</a:t>
            </a:r>
            <a:r>
              <a:rPr lang="ko-KR" altLang="en-US" dirty="0"/>
              <a:t> 문서화하여 제공하도록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HTML2canvas</a:t>
            </a:r>
            <a:r>
              <a:rPr lang="ko-KR" altLang="en-US" dirty="0"/>
              <a:t> 라이브러리를 활용했고</a:t>
            </a:r>
            <a:r>
              <a:rPr lang="en-US" altLang="ko-KR" dirty="0"/>
              <a:t>,</a:t>
            </a:r>
            <a:r>
              <a:rPr lang="ko-KR" altLang="en-US" dirty="0"/>
              <a:t> 저장 위치는 윈도우 기준 다운로드 폴더입니다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진행 프로세스에 대해 설명하도록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개발 일정입니다</a:t>
            </a:r>
            <a:r>
              <a:rPr lang="en-US" altLang="ko-KR" dirty="0"/>
              <a:t>.</a:t>
            </a:r>
            <a:r>
              <a:rPr lang="ko-KR" altLang="en-US" dirty="0"/>
              <a:t> 기획 및 설계 기간은 약 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  <a:r>
              <a:rPr lang="en-US" altLang="ko-KR" dirty="0"/>
              <a:t>,</a:t>
            </a:r>
            <a:r>
              <a:rPr lang="ko-KR" altLang="en-US" dirty="0"/>
              <a:t> 개발은 한달 가량 소요되었습니다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이상으로 빵끗 캠페인 프로젝트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 팀은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인터랙티브한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환경 보호 플랫폼의 부재를 계기로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'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빵끗 캠페인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'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프로젝트를 기획하게 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공유하고 참여할 수 있는 문화 조성을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탄소 중립을 실현하기 위한 플랫폼을 구축하고자 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플랫폼을 구축하였습니다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프로젝트를 소개하도록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빵끗 캠페인 프로젝트의 팀원은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명으로 구성되었습니다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설계와 진행은 크게 캠페인 게시판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탄소 계산기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로그인 및 회원가입 기능을 각각 분담하여 진행했습니다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기술 스택은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리액트를</a:t>
            </a:r>
            <a:r>
              <a:rPr lang="ko-KR" altLang="en-US" dirty="0"/>
              <a:t> 활용하여 사용자 인터페이스를 개발하고</a:t>
            </a:r>
            <a:r>
              <a:rPr lang="en-US" altLang="ko-KR" dirty="0"/>
              <a:t>, </a:t>
            </a:r>
            <a:r>
              <a:rPr lang="ko-KR" altLang="en-US" dirty="0"/>
              <a:t>노드를 통해 서버 사이드를 개발했습니다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" altLang="ko-KR" dirty="0"/>
              <a:t>JavaScript</a:t>
            </a:r>
            <a:r>
              <a:rPr lang="ko-KR" altLang="en-US" dirty="0"/>
              <a:t>와 </a:t>
            </a:r>
            <a:r>
              <a:rPr lang="en" altLang="ko-KR" dirty="0"/>
              <a:t>CSS</a:t>
            </a:r>
            <a:r>
              <a:rPr lang="ko-KR" altLang="en-US" dirty="0" err="1"/>
              <a:t>를</a:t>
            </a:r>
            <a:r>
              <a:rPr lang="ko-KR" altLang="en-US" dirty="0"/>
              <a:t> 사용하여 인터랙션 및 스타일링을 수행했으며</a:t>
            </a:r>
            <a:r>
              <a:rPr lang="en-US" altLang="ko-KR" dirty="0"/>
              <a:t>, </a:t>
            </a:r>
            <a:r>
              <a:rPr lang="en" altLang="ko-KR" dirty="0"/>
              <a:t>HTTP </a:t>
            </a:r>
            <a:r>
              <a:rPr lang="ko-KR" altLang="en-US" dirty="0"/>
              <a:t>요청을 처리하기 위해 </a:t>
            </a:r>
            <a:r>
              <a:rPr lang="en" altLang="ko-KR" dirty="0" err="1"/>
              <a:t>Axios</a:t>
            </a:r>
            <a:r>
              <a:rPr lang="ko-KR" altLang="en-US" dirty="0" err="1"/>
              <a:t>를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마지막으로 데이터베이스 관리를 위해 </a:t>
            </a:r>
            <a:r>
              <a:rPr lang="en" altLang="ko-KR" dirty="0"/>
              <a:t>MySQL </a:t>
            </a:r>
            <a:r>
              <a:rPr lang="ko-KR" altLang="en-US" dirty="0"/>
              <a:t>서버를 활용하여 데이터를 전송 및 관리하였습니다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다음과 같은 순서로 프로젝트를 세부적으로 설명하겠습니다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 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스타일은 하나의 </a:t>
            </a:r>
            <a:r>
              <a:rPr lang="en-US" altLang="ko-KR" sz="1200" dirty="0" err="1">
                <a:solidFill>
                  <a:schemeClr val="tx1"/>
                </a:solidFill>
              </a:rPr>
              <a:t>css</a:t>
            </a:r>
            <a:r>
              <a:rPr lang="ko-KR" altLang="en-US" sz="1200" dirty="0">
                <a:solidFill>
                  <a:schemeClr val="tx1"/>
                </a:solidFill>
              </a:rPr>
              <a:t>파일에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2024. 4. 5.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3030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2872C8-AA1B-FDF3-F104-07BD5A2D671F}"/>
              </a:ext>
            </a:extLst>
          </p:cNvPr>
          <p:cNvSpPr txBox="1"/>
          <p:nvPr/>
        </p:nvSpPr>
        <p:spPr>
          <a:xfrm>
            <a:off x="88412" y="1295409"/>
            <a:ext cx="2164375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 </a:t>
            </a:r>
            <a:r>
              <a:rPr lang="en-US" altLang="ko-KR" sz="1700" b="1" dirty="0">
                <a:solidFill>
                  <a:schemeClr val="accent6"/>
                </a:solidFill>
              </a:rPr>
              <a:t>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ERD </a:t>
            </a:r>
            <a:r>
              <a:rPr lang="ko-KR" altLang="en-US" sz="2800" b="1" dirty="0"/>
              <a:t>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2872C8-AA1B-FDF3-F104-07BD5A2D671F}"/>
              </a:ext>
            </a:extLst>
          </p:cNvPr>
          <p:cNvSpPr txBox="1"/>
          <p:nvPr/>
        </p:nvSpPr>
        <p:spPr>
          <a:xfrm>
            <a:off x="88412" y="1295409"/>
            <a:ext cx="2053767" cy="2599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ERD</a:t>
            </a:r>
            <a:r>
              <a:rPr lang="ko-KR" altLang="en-US" b="1" dirty="0">
                <a:solidFill>
                  <a:schemeClr val="accent6"/>
                </a:solidFill>
              </a:rPr>
              <a:t> 상세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17DD25-0B33-D975-EFE0-51C86F24E3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295409"/>
            <a:ext cx="9733247" cy="48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5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23A617A-5982-6D8E-9FBB-DA061054B9D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0663A8-D3D1-8F82-6031-AE31F2C7826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A7D8C-CAFB-DC19-F0D9-85AAD27B6E47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953164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207485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2113862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663052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855451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924691"/>
            <a:ext cx="3453762" cy="86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46B02-6FAE-59B8-BA42-A3D95162ECC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9AB63-5F8F-D5FF-E1E2-0214C23785E9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43F4D-EB05-59AB-EA07-16AB63698F7B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D3F733-6C69-1468-B65C-344E7232BA7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11601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F5C949-2B13-3EFE-C460-D51FDC78E399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D819FA1-D335-BCEF-E6F4-A345379673C9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B9F8D0-B33C-E6CA-F36D-2E54E1B9C60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6865019" cy="2215991"/>
            <a:chOff x="1878089" y="2321002"/>
            <a:chExt cx="686501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49125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535245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2024-04-05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455848" cy="558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118863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021354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669009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556545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27" y="3648516"/>
            <a:ext cx="4651466" cy="1714176"/>
          </a:xfrm>
          <a:prstGeom prst="rect">
            <a:avLst/>
          </a:prstGeom>
        </p:spPr>
      </p:pic>
      <p:pic>
        <p:nvPicPr>
          <p:cNvPr id="20" name="그림 19" descr="텍스트, 스크린샷, 온라인 광고, 웹사이트이(가) 표시된 사진&#10;&#10;자동 생성된 설명">
            <a:extLst>
              <a:ext uri="{FF2B5EF4-FFF2-40B4-BE49-F238E27FC236}">
                <a16:creationId xmlns:a16="http://schemas.microsoft.com/office/drawing/2014/main" id="{C38A6BD6-48A0-E2CF-23DA-37F859BD5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31" y="1274041"/>
            <a:ext cx="4537527" cy="23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4031690"/>
            <a:chOff x="6106044" y="2095010"/>
            <a:chExt cx="2077000" cy="403169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6539762" y="5818923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4031687"/>
            <a:chOff x="9015194" y="2095012"/>
            <a:chExt cx="2077000" cy="403168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9319904" y="5818922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BF475A-C99F-41A9-8831-8A2DEFD658E2}"/>
              </a:ext>
            </a:extLst>
          </p:cNvPr>
          <p:cNvSpPr txBox="1"/>
          <p:nvPr/>
        </p:nvSpPr>
        <p:spPr>
          <a:xfrm>
            <a:off x="3561539" y="583353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A93FB"/>
                </a:solidFill>
                <a:latin typeface="+mj-ea"/>
                <a:ea typeface="+mj-ea"/>
              </a:rPr>
              <a:t>캠페인 게시판</a:t>
            </a:r>
          </a:p>
        </p:txBody>
      </p: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143413" cy="2215991"/>
            <a:chOff x="1678515" y="2321002"/>
            <a:chExt cx="8143413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297068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ERD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 상세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2447</Words>
  <Application>Microsoft Macintosh PowerPoint</Application>
  <PresentationFormat>와이드스크린</PresentationFormat>
  <Paragraphs>477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373</cp:revision>
  <dcterms:created xsi:type="dcterms:W3CDTF">2024-03-18T03:26:54Z</dcterms:created>
  <dcterms:modified xsi:type="dcterms:W3CDTF">2024-04-05T00:11:04Z</dcterms:modified>
</cp:coreProperties>
</file>